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1/25/2021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1/25/2021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1/25/2021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1/25/2021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1/25/2021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1/25/2021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1/25/2021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AKAUN BELUM BAYAR</a:t>
            </a:r>
            <a:endParaRPr lang="en-MY" dirty="0"/>
          </a:p>
        </p:txBody>
      </p:sp>
      <p:sp>
        <p:nvSpPr>
          <p:cNvPr id="8" name="Rectangle 7"/>
          <p:cNvSpPr/>
          <p:nvPr/>
        </p:nvSpPr>
        <p:spPr>
          <a:xfrm>
            <a:off x="7149486" y="4200262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BN/PTJ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2250265" y="982469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INTEGRASI LUAR – ARAHAN BAYARAN (DAFTAR </a:t>
            </a:r>
            <a:r>
              <a:rPr lang="en-US" dirty="0"/>
              <a:t>BIL TANPA </a:t>
            </a:r>
            <a:r>
              <a:rPr lang="en-US" dirty="0" smtClean="0"/>
              <a:t>TANGGUNGAN)</a:t>
            </a:r>
            <a:endParaRPr lang="en-MY" dirty="0"/>
          </a:p>
        </p:txBody>
      </p:sp>
      <p:sp>
        <p:nvSpPr>
          <p:cNvPr id="21" name="Rounded Rectangle 20"/>
          <p:cNvSpPr/>
          <p:nvPr/>
        </p:nvSpPr>
        <p:spPr>
          <a:xfrm>
            <a:off x="7400307" y="5237964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06346" y="3683262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5149222" y="4397642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220660" y="4897708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400307" y="4897708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0" name="Cloud 29"/>
          <p:cNvSpPr/>
          <p:nvPr/>
        </p:nvSpPr>
        <p:spPr>
          <a:xfrm>
            <a:off x="428596" y="1781366"/>
            <a:ext cx="1928826" cy="107157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31" name="TextBox 30"/>
          <p:cNvSpPr txBox="1"/>
          <p:nvPr/>
        </p:nvSpPr>
        <p:spPr>
          <a:xfrm>
            <a:off x="674997" y="2140566"/>
            <a:ext cx="1325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1. PROSES AP</a:t>
            </a:r>
            <a:endParaRPr lang="en-MY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642430" y="3896356"/>
            <a:ext cx="1785950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Baucer</a:t>
            </a:r>
            <a:r>
              <a:rPr lang="en-US" sz="1400" b="1" dirty="0"/>
              <a:t> </a:t>
            </a:r>
            <a:r>
              <a:rPr lang="en-US" sz="1400" b="1" dirty="0" err="1"/>
              <a:t>Bayaran</a:t>
            </a:r>
            <a:r>
              <a:rPr lang="en-US" sz="1400" b="1" dirty="0"/>
              <a:t> </a:t>
            </a:r>
            <a:r>
              <a:rPr lang="en-US" sz="1400" b="1" dirty="0" err="1" smtClean="0"/>
              <a:t>Agensi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Luar</a:t>
            </a:r>
            <a:endParaRPr lang="en-MY" sz="1400" b="1" dirty="0"/>
          </a:p>
        </p:txBody>
      </p:sp>
      <p:sp>
        <p:nvSpPr>
          <p:cNvPr id="38" name="Rectangle 37"/>
          <p:cNvSpPr/>
          <p:nvPr/>
        </p:nvSpPr>
        <p:spPr>
          <a:xfrm>
            <a:off x="2714612" y="2512035"/>
            <a:ext cx="1643074" cy="435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757019" y="4482021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 PENGESAH</a:t>
            </a:r>
            <a:endParaRPr lang="en-MY" dirty="0"/>
          </a:p>
        </p:txBody>
      </p:sp>
      <p:sp>
        <p:nvSpPr>
          <p:cNvPr id="56" name="Right Arrow 55"/>
          <p:cNvSpPr/>
          <p:nvPr/>
        </p:nvSpPr>
        <p:spPr>
          <a:xfrm>
            <a:off x="4577718" y="4397642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Right Arrow 44"/>
          <p:cNvSpPr/>
          <p:nvPr/>
        </p:nvSpPr>
        <p:spPr>
          <a:xfrm rot="5400000">
            <a:off x="3338971" y="3516211"/>
            <a:ext cx="317030" cy="299244"/>
          </a:xfrm>
          <a:prstGeom prst="rightArrow">
            <a:avLst>
              <a:gd name="adj1" fmla="val 42063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ight Arrow 45"/>
          <p:cNvSpPr/>
          <p:nvPr/>
        </p:nvSpPr>
        <p:spPr>
          <a:xfrm>
            <a:off x="6683288" y="4351605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TextBox 48"/>
          <p:cNvSpPr txBox="1"/>
          <p:nvPr/>
        </p:nvSpPr>
        <p:spPr>
          <a:xfrm>
            <a:off x="5572132" y="2512035"/>
            <a:ext cx="1857388" cy="36933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err="1" smtClean="0">
                <a:solidFill>
                  <a:schemeClr val="accent2">
                    <a:lumMod val="75000"/>
                  </a:schemeClr>
                </a:solidFill>
              </a:rPr>
              <a:t>Terima</a:t>
            </a:r>
            <a:r>
              <a:rPr lang="en-US" sz="900" b="1" dirty="0" smtClean="0">
                <a:solidFill>
                  <a:schemeClr val="accent2">
                    <a:lumMod val="75000"/>
                  </a:schemeClr>
                </a:solidFill>
              </a:rPr>
              <a:t> fail </a:t>
            </a:r>
            <a:r>
              <a:rPr lang="en-US" sz="900" b="1" dirty="0" err="1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900" b="1" dirty="0" err="1" smtClean="0">
                <a:solidFill>
                  <a:schemeClr val="accent2">
                    <a:lumMod val="75000"/>
                  </a:schemeClr>
                </a:solidFill>
              </a:rPr>
              <a:t>ari</a:t>
            </a:r>
            <a:r>
              <a:rPr lang="en-US" sz="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accent2">
                    <a:lumMod val="75000"/>
                  </a:schemeClr>
                </a:solidFill>
              </a:rPr>
              <a:t>agensi</a:t>
            </a:r>
            <a:r>
              <a:rPr lang="en-US" sz="9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accent2">
                    <a:lumMod val="75000"/>
                  </a:schemeClr>
                </a:solidFill>
              </a:rPr>
              <a:t>melalui</a:t>
            </a:r>
            <a:r>
              <a:rPr lang="en-US" sz="900" b="1" dirty="0" smtClean="0">
                <a:solidFill>
                  <a:schemeClr val="accent2">
                    <a:lumMod val="75000"/>
                  </a:schemeClr>
                </a:solidFill>
              </a:rPr>
              <a:t> proses INT </a:t>
            </a:r>
            <a:endParaRPr lang="en-MY" sz="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2" name="Right Arrow 51"/>
          <p:cNvSpPr/>
          <p:nvPr/>
        </p:nvSpPr>
        <p:spPr>
          <a:xfrm rot="10800000">
            <a:off x="4610186" y="2578385"/>
            <a:ext cx="714380" cy="428628"/>
          </a:xfrm>
          <a:prstGeom prst="rightArrow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TextBox 25"/>
          <p:cNvSpPr txBox="1"/>
          <p:nvPr/>
        </p:nvSpPr>
        <p:spPr>
          <a:xfrm>
            <a:off x="2642430" y="1793931"/>
            <a:ext cx="1785950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Integrasi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Luar</a:t>
            </a:r>
            <a:r>
              <a:rPr lang="en-US" sz="1400" b="1" dirty="0" smtClean="0"/>
              <a:t> </a:t>
            </a:r>
          </a:p>
          <a:p>
            <a:pPr algn="ctr"/>
            <a:r>
              <a:rPr lang="en-US" sz="1400" b="1" dirty="0" err="1" smtClean="0"/>
              <a:t>Muat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turun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Arahan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Bayaran</a:t>
            </a:r>
            <a:endParaRPr lang="en-MY" sz="1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757019" y="2578385"/>
            <a:ext cx="160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BN </a:t>
            </a:r>
            <a:r>
              <a:rPr lang="en-US" dirty="0" err="1" smtClean="0"/>
              <a:t>Penyemak</a:t>
            </a:r>
            <a:endParaRPr lang="en-MY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5291916"/>
            <a:ext cx="162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SAH / TOLAK</a:t>
            </a:r>
            <a:endParaRPr lang="en-MY" dirty="0"/>
          </a:p>
        </p:txBody>
      </p:sp>
      <p:sp>
        <p:nvSpPr>
          <p:cNvPr id="27" name="TextBox 26"/>
          <p:cNvSpPr txBox="1"/>
          <p:nvPr/>
        </p:nvSpPr>
        <p:spPr>
          <a:xfrm>
            <a:off x="2607303" y="3007014"/>
            <a:ext cx="1942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MUAT TURUN / TOLAK</a:t>
            </a:r>
            <a:endParaRPr lang="en-MY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AKAUN BELUM BAYAR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755576" y="82815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AP58 (a)</a:t>
            </a:r>
            <a:endParaRPr lang="en-MY" b="1" dirty="0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A0F4060D-8668-4FBE-ACD7-3094612D14E6}"/>
              </a:ext>
            </a:extLst>
          </p:cNvPr>
          <p:cNvSpPr/>
          <p:nvPr/>
        </p:nvSpPr>
        <p:spPr>
          <a:xfrm>
            <a:off x="2677200" y="2153112"/>
            <a:ext cx="1643074" cy="4046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JAB PENYEMAK</a:t>
            </a:r>
            <a:endParaRPr lang="en-MY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68687774-DD31-4CDD-BE0B-E3FF003A12FF}"/>
              </a:ext>
            </a:extLst>
          </p:cNvPr>
          <p:cNvSpPr txBox="1"/>
          <p:nvPr/>
        </p:nvSpPr>
        <p:spPr>
          <a:xfrm>
            <a:off x="84912" y="1176960"/>
            <a:ext cx="2054062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Permohonan</a:t>
            </a:r>
            <a:r>
              <a:rPr lang="en-US" sz="1400" dirty="0" smtClean="0"/>
              <a:t> AP58 (</a:t>
            </a:r>
            <a:r>
              <a:rPr lang="en-US" sz="1400" dirty="0" smtClean="0"/>
              <a:t>a) </a:t>
            </a:r>
            <a:r>
              <a:rPr lang="en-MY" sz="1400" dirty="0" smtClean="0"/>
              <a:t>PM0401</a:t>
            </a:r>
            <a:endParaRPr lang="en-US" sz="1400" dirty="0" smtClean="0"/>
          </a:p>
        </p:txBody>
      </p:sp>
      <p:sp>
        <p:nvSpPr>
          <p:cNvPr id="52" name="Right Arrow 49">
            <a:extLst>
              <a:ext uri="{FF2B5EF4-FFF2-40B4-BE49-F238E27FC236}">
                <a16:creationId xmlns="" xmlns:a16="http://schemas.microsoft.com/office/drawing/2014/main" id="{5D6B271A-401F-48BD-9AD7-767FE8A10BFC}"/>
              </a:ext>
            </a:extLst>
          </p:cNvPr>
          <p:cNvSpPr/>
          <p:nvPr/>
        </p:nvSpPr>
        <p:spPr>
          <a:xfrm>
            <a:off x="2138974" y="221258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A67FDD63-14CE-43AC-993F-822111879B20}"/>
              </a:ext>
            </a:extLst>
          </p:cNvPr>
          <p:cNvSpPr/>
          <p:nvPr/>
        </p:nvSpPr>
        <p:spPr>
          <a:xfrm>
            <a:off x="4950297" y="2145760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BN </a:t>
            </a:r>
            <a:r>
              <a:rPr lang="en-US" sz="1600" dirty="0" smtClean="0"/>
              <a:t>PELULUS</a:t>
            </a:r>
            <a:endParaRPr lang="en-US" sz="1600" dirty="0"/>
          </a:p>
        </p:txBody>
      </p:sp>
      <p:sp>
        <p:nvSpPr>
          <p:cNvPr id="57" name="Right Arrow 49">
            <a:extLst>
              <a:ext uri="{FF2B5EF4-FFF2-40B4-BE49-F238E27FC236}">
                <a16:creationId xmlns="" xmlns:a16="http://schemas.microsoft.com/office/drawing/2014/main" id="{B4B48DCB-DDC4-425C-9BAE-782CAC70D6EA}"/>
              </a:ext>
            </a:extLst>
          </p:cNvPr>
          <p:cNvSpPr/>
          <p:nvPr/>
        </p:nvSpPr>
        <p:spPr>
          <a:xfrm>
            <a:off x="4420334" y="2200756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/>
          <p:cNvSpPr/>
          <p:nvPr/>
        </p:nvSpPr>
        <p:spPr>
          <a:xfrm>
            <a:off x="257428" y="2033985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2" name="Oval 1"/>
          <p:cNvSpPr/>
          <p:nvPr/>
        </p:nvSpPr>
        <p:spPr>
          <a:xfrm>
            <a:off x="5923890" y="1268760"/>
            <a:ext cx="1931615" cy="3572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MODUL BAJET</a:t>
            </a:r>
            <a:endParaRPr lang="en-MY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A67FDD63-14CE-43AC-993F-822111879B20}"/>
              </a:ext>
            </a:extLst>
          </p:cNvPr>
          <p:cNvSpPr/>
          <p:nvPr/>
        </p:nvSpPr>
        <p:spPr>
          <a:xfrm>
            <a:off x="7212502" y="2145760"/>
            <a:ext cx="1643074" cy="40468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PKN PELULUS</a:t>
            </a:r>
            <a:endParaRPr lang="en-US" sz="1600" dirty="0"/>
          </a:p>
        </p:txBody>
      </p:sp>
      <p:sp>
        <p:nvSpPr>
          <p:cNvPr id="3" name="Right Brace 2"/>
          <p:cNvSpPr/>
          <p:nvPr/>
        </p:nvSpPr>
        <p:spPr>
          <a:xfrm>
            <a:off x="6723517" y="2060848"/>
            <a:ext cx="260293" cy="119316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68687774-DD31-4CDD-BE0B-E3FF003A12FF}"/>
              </a:ext>
            </a:extLst>
          </p:cNvPr>
          <p:cNvSpPr txBox="1"/>
          <p:nvPr/>
        </p:nvSpPr>
        <p:spPr>
          <a:xfrm>
            <a:off x="6983810" y="2676927"/>
            <a:ext cx="1980678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 smtClean="0"/>
              <a:t>Jika</a:t>
            </a:r>
            <a:r>
              <a:rPr lang="en-US" sz="1050" dirty="0" smtClean="0"/>
              <a:t> </a:t>
            </a:r>
            <a:r>
              <a:rPr lang="en-US" sz="1050" dirty="0" err="1" smtClean="0"/>
              <a:t>memerlukan</a:t>
            </a:r>
            <a:r>
              <a:rPr lang="en-US" sz="1050" dirty="0" smtClean="0"/>
              <a:t> </a:t>
            </a:r>
            <a:r>
              <a:rPr lang="en-US" sz="1050" dirty="0" err="1" smtClean="0"/>
              <a:t>kelulusan</a:t>
            </a:r>
            <a:r>
              <a:rPr lang="en-US" sz="1050" dirty="0" smtClean="0"/>
              <a:t> </a:t>
            </a:r>
            <a:r>
              <a:rPr lang="en-US" sz="1050" dirty="0" err="1" smtClean="0"/>
              <a:t>khas</a:t>
            </a:r>
            <a:endParaRPr lang="en-US" sz="1050" dirty="0" smtClean="0"/>
          </a:p>
          <a:p>
            <a:pPr algn="ctr"/>
            <a:r>
              <a:rPr lang="en-US" sz="1050" dirty="0" err="1" smtClean="0"/>
              <a:t>i</a:t>
            </a:r>
            <a:r>
              <a:rPr lang="en-US" sz="1050" dirty="0" smtClean="0"/>
              <a:t>- </a:t>
            </a:r>
            <a:r>
              <a:rPr lang="en-US" sz="1050" dirty="0" err="1" smtClean="0"/>
              <a:t>Tahun</a:t>
            </a:r>
            <a:r>
              <a:rPr lang="en-US" sz="1050" dirty="0" smtClean="0"/>
              <a:t> AP58(a) </a:t>
            </a:r>
            <a:r>
              <a:rPr lang="en-US" sz="1050" dirty="0" err="1" smtClean="0"/>
              <a:t>kurang</a:t>
            </a:r>
            <a:r>
              <a:rPr lang="en-US" sz="1050" dirty="0" smtClean="0"/>
              <a:t>  </a:t>
            </a:r>
            <a:r>
              <a:rPr lang="en-US" sz="1050" dirty="0" err="1" smtClean="0"/>
              <a:t>atau</a:t>
            </a:r>
            <a:r>
              <a:rPr lang="en-US" sz="1050" dirty="0" smtClean="0"/>
              <a:t> </a:t>
            </a:r>
            <a:r>
              <a:rPr lang="en-US" sz="1050" dirty="0" err="1" smtClean="0"/>
              <a:t>sama</a:t>
            </a:r>
            <a:r>
              <a:rPr lang="en-US" sz="1050" dirty="0" smtClean="0"/>
              <a:t> 2 </a:t>
            </a:r>
            <a:r>
              <a:rPr lang="en-US" sz="1050" dirty="0" err="1" smtClean="0"/>
              <a:t>tahun</a:t>
            </a:r>
            <a:r>
              <a:rPr lang="en-US" sz="1050" dirty="0" smtClean="0"/>
              <a:t> </a:t>
            </a:r>
            <a:r>
              <a:rPr lang="en-US" sz="1050" dirty="0" err="1" smtClean="0"/>
              <a:t>dari</a:t>
            </a:r>
            <a:r>
              <a:rPr lang="en-US" sz="1050" dirty="0" smtClean="0"/>
              <a:t> </a:t>
            </a:r>
            <a:r>
              <a:rPr lang="en-US" sz="1050" dirty="0" err="1" smtClean="0"/>
              <a:t>tahun</a:t>
            </a:r>
            <a:r>
              <a:rPr lang="en-US" sz="1050" dirty="0" smtClean="0"/>
              <a:t> </a:t>
            </a:r>
            <a:r>
              <a:rPr lang="en-US" sz="1050" dirty="0" err="1" smtClean="0"/>
              <a:t>semasa</a:t>
            </a:r>
            <a:endParaRPr lang="en-US" sz="1050" dirty="0" smtClean="0"/>
          </a:p>
          <a:p>
            <a:pPr algn="ctr"/>
            <a:r>
              <a:rPr lang="en-US" sz="1050" dirty="0" smtClean="0"/>
              <a:t>ii – Over budget AP58(a)</a:t>
            </a:r>
          </a:p>
        </p:txBody>
      </p:sp>
      <p:sp>
        <p:nvSpPr>
          <p:cNvPr id="21" name="Rectangle: Rounded Corners 5">
            <a:extLst>
              <a:ext uri="{FF2B5EF4-FFF2-40B4-BE49-F238E27FC236}">
                <a16:creationId xmlns="" xmlns:a16="http://schemas.microsoft.com/office/drawing/2014/main" id="{2CCB1969-4368-4C6C-A1AC-4E1EDA2CCED0}"/>
              </a:ext>
            </a:extLst>
          </p:cNvPr>
          <p:cNvSpPr/>
          <p:nvPr/>
        </p:nvSpPr>
        <p:spPr>
          <a:xfrm>
            <a:off x="4814908" y="1176960"/>
            <a:ext cx="4149580" cy="23200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49">
            <a:extLst>
              <a:ext uri="{FF2B5EF4-FFF2-40B4-BE49-F238E27FC236}">
                <a16:creationId xmlns="" xmlns:a16="http://schemas.microsoft.com/office/drawing/2014/main" id="{B4B48DCB-DDC4-425C-9BAE-782CAC70D6EA}"/>
              </a:ext>
            </a:extLst>
          </p:cNvPr>
          <p:cNvSpPr/>
          <p:nvPr/>
        </p:nvSpPr>
        <p:spPr>
          <a:xfrm rot="5400000">
            <a:off x="6787422" y="3593831"/>
            <a:ext cx="321682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8687774-DD31-4CDD-BE0B-E3FF003A12FF}"/>
              </a:ext>
            </a:extLst>
          </p:cNvPr>
          <p:cNvSpPr txBox="1"/>
          <p:nvPr/>
        </p:nvSpPr>
        <p:spPr>
          <a:xfrm>
            <a:off x="5618288" y="3930827"/>
            <a:ext cx="3274192" cy="26161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DAFTAR BIL TANPA TANGGUNGAN : BIL PELBAGAI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208296" y="434718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68687774-DD31-4CDD-BE0B-E3FF003A12FF}"/>
              </a:ext>
            </a:extLst>
          </p:cNvPr>
          <p:cNvSpPr txBox="1"/>
          <p:nvPr/>
        </p:nvSpPr>
        <p:spPr>
          <a:xfrm>
            <a:off x="5007657" y="1700808"/>
            <a:ext cx="3878999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/>
              <a:t>Kelulusan Permohonan AP58(a) - Inter Module</a:t>
            </a:r>
            <a:endParaRPr lang="en-MY" sz="1400" dirty="0"/>
          </a:p>
        </p:txBody>
      </p:sp>
      <p:sp>
        <p:nvSpPr>
          <p:cNvPr id="30" name="Rectangle 29"/>
          <p:cNvSpPr/>
          <p:nvPr/>
        </p:nvSpPr>
        <p:spPr>
          <a:xfrm>
            <a:off x="3599884" y="5315765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  <a:endParaRPr lang="en-MY" dirty="0"/>
          </a:p>
        </p:txBody>
      </p:sp>
      <p:sp>
        <p:nvSpPr>
          <p:cNvPr id="31" name="Rounded Rectangle 30"/>
          <p:cNvSpPr/>
          <p:nvPr/>
        </p:nvSpPr>
        <p:spPr>
          <a:xfrm>
            <a:off x="3850705" y="6353467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55575" y="5382410"/>
            <a:ext cx="2267847" cy="42285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MODUL PENGURUSAN TUNAI</a:t>
            </a:r>
            <a:endParaRPr lang="en-MY" sz="1200" b="1" dirty="0"/>
          </a:p>
        </p:txBody>
      </p:sp>
      <p:sp>
        <p:nvSpPr>
          <p:cNvPr id="33" name="Rectangle 32"/>
          <p:cNvSpPr/>
          <p:nvPr/>
        </p:nvSpPr>
        <p:spPr>
          <a:xfrm>
            <a:off x="1156984" y="5884112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PELULUS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228422" y="6384178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850705" y="6013211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23423" y="4347188"/>
            <a:ext cx="1643074" cy="642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BN PENGESAH</a:t>
            </a:r>
          </a:p>
          <a:p>
            <a:pPr algn="ctr"/>
            <a:r>
              <a:rPr lang="en-US" dirty="0"/>
              <a:t>(checkers)</a:t>
            </a:r>
            <a:endParaRPr lang="en-MY" dirty="0"/>
          </a:p>
        </p:txBody>
      </p:sp>
      <p:sp>
        <p:nvSpPr>
          <p:cNvPr id="37" name="Right Arrow 36"/>
          <p:cNvSpPr/>
          <p:nvPr/>
        </p:nvSpPr>
        <p:spPr>
          <a:xfrm rot="5400000">
            <a:off x="1755436" y="5032082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TextBox 37"/>
          <p:cNvSpPr txBox="1"/>
          <p:nvPr/>
        </p:nvSpPr>
        <p:spPr>
          <a:xfrm>
            <a:off x="871232" y="3717032"/>
            <a:ext cx="1857388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Baucer</a:t>
            </a:r>
            <a:r>
              <a:rPr lang="en-US" sz="1400" dirty="0"/>
              <a:t> </a:t>
            </a:r>
            <a:r>
              <a:rPr lang="en-US" sz="1400" dirty="0" err="1"/>
              <a:t>Bayaran</a:t>
            </a:r>
            <a:r>
              <a:rPr lang="en-US" sz="1400" dirty="0"/>
              <a:t> </a:t>
            </a:r>
            <a:r>
              <a:rPr lang="en-US" sz="1400" dirty="0" err="1" smtClean="0"/>
              <a:t>Biasa</a:t>
            </a:r>
            <a:endParaRPr lang="en-MY" sz="1400" dirty="0" smtClean="0"/>
          </a:p>
        </p:txBody>
      </p:sp>
      <p:sp>
        <p:nvSpPr>
          <p:cNvPr id="39" name="Rectangle 38"/>
          <p:cNvSpPr/>
          <p:nvPr/>
        </p:nvSpPr>
        <p:spPr>
          <a:xfrm>
            <a:off x="1000100" y="434718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PELULUS</a:t>
            </a:r>
            <a:endParaRPr lang="en-MY" dirty="0"/>
          </a:p>
        </p:txBody>
      </p:sp>
      <p:sp>
        <p:nvSpPr>
          <p:cNvPr id="40" name="Rectangle 39"/>
          <p:cNvSpPr/>
          <p:nvPr/>
        </p:nvSpPr>
        <p:spPr>
          <a:xfrm>
            <a:off x="5089166" y="4347188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PENYEMAK</a:t>
            </a:r>
            <a:endParaRPr lang="en-MY" dirty="0"/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934C1D19-800E-4200-B4F8-B7A7DAC806D7}"/>
              </a:ext>
            </a:extLst>
          </p:cNvPr>
          <p:cNvSpPr txBox="1"/>
          <p:nvPr/>
        </p:nvSpPr>
        <p:spPr>
          <a:xfrm>
            <a:off x="3564953" y="3623050"/>
            <a:ext cx="1785950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</a:rPr>
              <a:t>Akaun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Belum</a:t>
            </a:r>
            <a:r>
              <a:rPr lang="en-US" sz="1400" b="1" dirty="0">
                <a:solidFill>
                  <a:schemeClr val="bg1"/>
                </a:solidFill>
              </a:rPr>
              <a:t> Bayar</a:t>
            </a:r>
            <a:endParaRPr lang="en-MY" sz="1400" b="1" dirty="0">
              <a:solidFill>
                <a:schemeClr val="bg1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 rot="10800000">
            <a:off x="6824157" y="4519037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" name="Right Arrow 43"/>
          <p:cNvSpPr/>
          <p:nvPr/>
        </p:nvSpPr>
        <p:spPr>
          <a:xfrm rot="10800000">
            <a:off x="4735925" y="4514111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5" name="Right Arrow 44"/>
          <p:cNvSpPr/>
          <p:nvPr/>
        </p:nvSpPr>
        <p:spPr>
          <a:xfrm rot="10800000">
            <a:off x="2689142" y="4519038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Right Arrow 49">
            <a:extLst>
              <a:ext uri="{FF2B5EF4-FFF2-40B4-BE49-F238E27FC236}">
                <a16:creationId xmlns="" xmlns:a16="http://schemas.microsoft.com/office/drawing/2014/main" id="{5D6B271A-401F-48BD-9AD7-767FE8A10BFC}"/>
              </a:ext>
            </a:extLst>
          </p:cNvPr>
          <p:cNvSpPr/>
          <p:nvPr/>
        </p:nvSpPr>
        <p:spPr>
          <a:xfrm>
            <a:off x="3206698" y="5955550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Rectangle: Rounded Corners 6">
            <a:extLst>
              <a:ext uri="{FF2B5EF4-FFF2-40B4-BE49-F238E27FC236}">
                <a16:creationId xmlns="" xmlns:a16="http://schemas.microsoft.com/office/drawing/2014/main" id="{06259DD4-67D3-44B8-8B11-42205DEF295A}"/>
              </a:ext>
            </a:extLst>
          </p:cNvPr>
          <p:cNvSpPr/>
          <p:nvPr/>
        </p:nvSpPr>
        <p:spPr>
          <a:xfrm>
            <a:off x="539552" y="5282012"/>
            <a:ext cx="2592288" cy="1575988"/>
          </a:xfrm>
          <a:prstGeom prst="roundRect">
            <a:avLst/>
          </a:prstGeom>
          <a:noFill/>
          <a:ln w="3492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25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159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MODUL AKAUN BELUM BAYAR</vt:lpstr>
      <vt:lpstr>MODUL AKAUN BELUM BAYAR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Siti Mudmainnah  binti. Mazani</cp:lastModifiedBy>
  <cp:revision>100</cp:revision>
  <dcterms:created xsi:type="dcterms:W3CDTF">2016-11-26T14:21:39Z</dcterms:created>
  <dcterms:modified xsi:type="dcterms:W3CDTF">2021-01-25T07:20:31Z</dcterms:modified>
</cp:coreProperties>
</file>